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8" r:id="rId5"/>
    <p:sldId id="260" r:id="rId6"/>
    <p:sldId id="271" r:id="rId7"/>
    <p:sldId id="262" r:id="rId8"/>
    <p:sldId id="272" r:id="rId9"/>
    <p:sldId id="265" r:id="rId10"/>
    <p:sldId id="273" r:id="rId11"/>
    <p:sldId id="266" r:id="rId12"/>
    <p:sldId id="274" r:id="rId13"/>
    <p:sldId id="264" r:id="rId14"/>
    <p:sldId id="275" r:id="rId15"/>
    <p:sldId id="267" r:id="rId16"/>
    <p:sldId id="276" r:id="rId1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93"/>
    <p:restoredTop sz="94674"/>
  </p:normalViewPr>
  <p:slideViewPr>
    <p:cSldViewPr snapToGrid="0" snapToObjects="1">
      <p:cViewPr varScale="1">
        <p:scale>
          <a:sx n="40" d="100"/>
          <a:sy n="40" d="100"/>
        </p:scale>
        <p:origin x="288" y="1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eur en datum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Auteur en datum</a:t>
            </a:r>
          </a:p>
        </p:txBody>
      </p:sp>
      <p:sp>
        <p:nvSpPr>
          <p:cNvPr id="12" name="Naam presentati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Naam presentatie</a:t>
            </a:r>
          </a:p>
        </p:txBody>
      </p:sp>
      <p:sp>
        <p:nvSpPr>
          <p:cNvPr id="13" name="Hoofdtekst - niveau één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Ondertitel presentatie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Hoofdtekst - niveau één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Uiting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Groot fe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Hoofdtekst - niveau één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eitinformati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Feitinformatie</a:t>
            </a:r>
          </a:p>
        </p:txBody>
      </p:sp>
      <p:sp>
        <p:nvSpPr>
          <p:cNvPr id="10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oekenning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Toekenning</a:t>
            </a:r>
          </a:p>
        </p:txBody>
      </p:sp>
      <p:sp>
        <p:nvSpPr>
          <p:cNvPr id="116" name="Hoofdtekst - niveau één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“Bijzonder citaat”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fbeelding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Afbeelding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Afbeelding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Afbeelding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Naam presentati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Naam presentatie</a:t>
            </a:r>
          </a:p>
        </p:txBody>
      </p:sp>
      <p:sp>
        <p:nvSpPr>
          <p:cNvPr id="23" name="Auteur en datum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Auteur en datum</a:t>
            </a:r>
          </a:p>
        </p:txBody>
      </p:sp>
      <p:sp>
        <p:nvSpPr>
          <p:cNvPr id="24" name="Hoofdtekst - niveau één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Ondertitel presentatie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f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Naam di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Naam dia</a:t>
            </a:r>
          </a:p>
        </p:txBody>
      </p:sp>
      <p:sp>
        <p:nvSpPr>
          <p:cNvPr id="34" name="Hoofdtekst - niveau één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Ondertitel dia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Naam di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Naam dia</a:t>
            </a:r>
          </a:p>
        </p:txBody>
      </p:sp>
      <p:sp>
        <p:nvSpPr>
          <p:cNvPr id="43" name="Ondertitel di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Ondertitel dia</a:t>
            </a:r>
          </a:p>
        </p:txBody>
      </p:sp>
      <p:sp>
        <p:nvSpPr>
          <p:cNvPr id="44" name="Hoofdtekst - niveau één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Dia-opsommingstekst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Hoofdtekst - niveau één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Dia-opsommingstekst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, opsomm.,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ndertitel di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Ondertitel dia</a:t>
            </a:r>
          </a:p>
        </p:txBody>
      </p:sp>
      <p:sp>
        <p:nvSpPr>
          <p:cNvPr id="61" name="Hoofdtekst - niveau één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Dia-opsommingstekst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660384004_1290x1720.jpg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Naam di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Naam dia</a:t>
            </a:r>
          </a:p>
        </p:txBody>
      </p:sp>
      <p:sp>
        <p:nvSpPr>
          <p:cNvPr id="64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etitel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Sectietitel</a:t>
            </a:r>
          </a:p>
        </p:txBody>
      </p:sp>
      <p:sp>
        <p:nvSpPr>
          <p:cNvPr id="72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Naam di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Naam dia</a:t>
            </a:r>
          </a:p>
        </p:txBody>
      </p:sp>
      <p:sp>
        <p:nvSpPr>
          <p:cNvPr id="80" name="Ondertitel di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Ondertitel dia</a:t>
            </a:r>
          </a:p>
        </p:txBody>
      </p:sp>
      <p:sp>
        <p:nvSpPr>
          <p:cNvPr id="8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el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Titel agenda</a:t>
            </a:r>
          </a:p>
        </p:txBody>
      </p:sp>
      <p:sp>
        <p:nvSpPr>
          <p:cNvPr id="89" name="Ondertitel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Ondertitel agenda</a:t>
            </a:r>
          </a:p>
        </p:txBody>
      </p:sp>
      <p:sp>
        <p:nvSpPr>
          <p:cNvPr id="90" name="Hoofdtekst - niveau één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Agendaonderwerpen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am di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Naam dia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Dia-opsommingstekst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9" name="Schermafbeelding 2022-01-03 om 10.30.49.jpg" descr="Schermafbeelding 2022-01-03 om 10.30.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545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Afbeelding 28">
            <a:extLst>
              <a:ext uri="{FF2B5EF4-FFF2-40B4-BE49-F238E27FC236}">
                <a16:creationId xmlns:a16="http://schemas.microsoft.com/office/drawing/2014/main" id="{978CAD4C-7E71-A0CA-48BE-0D8F231DCD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14" y="-12357"/>
            <a:ext cx="25285668" cy="1422318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7684BA2-A3F6-1FE4-EED5-10A7BAB2F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3471"/>
            <a:ext cx="24603504" cy="1383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01301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2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3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FFE8ED5-D9EB-529E-6B22-57D24303A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7684BA2-A3F6-1FE4-EED5-10A7BAB2F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3471"/>
            <a:ext cx="24603504" cy="1383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9660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2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3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FDF86F3-3750-7927-C701-4E027D653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7684BA2-A3F6-1FE4-EED5-10A7BAB2F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3471"/>
            <a:ext cx="24603504" cy="1383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2041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7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8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6824C86-F6D8-C1AB-E750-7281F094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1E61BDA-71D4-DEFE-C55A-7EB6CBF827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0"/>
            <a:ext cx="24384000" cy="1398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1134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7684BA2-A3F6-1FE4-EED5-10A7BAB2F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3471"/>
            <a:ext cx="24603504" cy="1383947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7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E834DD4-D00E-D7CF-54C0-185FBE46F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982" y="-131683"/>
            <a:ext cx="24738228" cy="1391525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7684BA2-A3F6-1FE4-EED5-10A7BAB2F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3471"/>
            <a:ext cx="24603504" cy="1383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4048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2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3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AEABEAA-EE63-8D77-F71E-E5A5F4167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21"/>
            <a:ext cx="24387948" cy="1371822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7684BA2-A3F6-1FE4-EED5-10A7BAB2F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3471"/>
            <a:ext cx="24603504" cy="1383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60145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2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3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1397EB1-6446-C129-2E18-3DBF6BAA6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7684BA2-A3F6-1FE4-EED5-10A7BAB2F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3471"/>
            <a:ext cx="24603504" cy="1383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6354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Naam di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7" name="Ondertitel di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8" name="Dia-opsommings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97DF1A3-CA14-6AC9-D4AA-138758D24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Macintosh PowerPoint</Application>
  <PresentationFormat>Aangepast</PresentationFormat>
  <Paragraphs>0</Paragraphs>
  <Slides>16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19" baseType="lpstr">
      <vt:lpstr>Helvetica Neue</vt:lpstr>
      <vt:lpstr>Helvetica Neue Medium</vt:lpstr>
      <vt:lpstr>21_BasicWhite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Microsoft Office User</cp:lastModifiedBy>
  <cp:revision>3</cp:revision>
  <dcterms:modified xsi:type="dcterms:W3CDTF">2023-02-11T11:00:40Z</dcterms:modified>
</cp:coreProperties>
</file>